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6" r:id="rId1"/>
  </p:sld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nt-E-Zahra" initials="B" lastIdx="1" clrIdx="0">
    <p:extLst>
      <p:ext uri="{19B8F6BF-5375-455C-9EA6-DF929625EA0E}">
        <p15:presenceInfo xmlns:p15="http://schemas.microsoft.com/office/powerpoint/2012/main" userId="Bint-E-Zah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01T08:11:09.276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F3D8EE-FC25-4FCE-A0D3-4EA08ADFDA92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PK"/>
        </a:p>
      </dgm:t>
    </dgm:pt>
    <dgm:pt modelId="{2605AE57-6CBA-439D-949C-902220110CF4}">
      <dgm:prSet/>
      <dgm:spPr/>
      <dgm:t>
        <a:bodyPr/>
        <a:lstStyle/>
        <a:p>
          <a:r>
            <a:rPr lang="en-US" b="1" u="sng" dirty="0"/>
            <a:t>Update Your Profile </a:t>
          </a:r>
          <a:endParaRPr lang="en-PK" dirty="0"/>
        </a:p>
      </dgm:t>
    </dgm:pt>
    <dgm:pt modelId="{6C3D1540-976E-441E-8E24-69996ED29A23}" type="parTrans" cxnId="{D426940D-BC55-475B-97F7-69458B7F0D6E}">
      <dgm:prSet/>
      <dgm:spPr/>
      <dgm:t>
        <a:bodyPr/>
        <a:lstStyle/>
        <a:p>
          <a:endParaRPr lang="en-PK"/>
        </a:p>
      </dgm:t>
    </dgm:pt>
    <dgm:pt modelId="{E019F529-6978-4166-852B-9356C999B1E8}" type="sibTrans" cxnId="{D426940D-BC55-475B-97F7-69458B7F0D6E}">
      <dgm:prSet/>
      <dgm:spPr/>
      <dgm:t>
        <a:bodyPr/>
        <a:lstStyle/>
        <a:p>
          <a:endParaRPr lang="en-PK"/>
        </a:p>
      </dgm:t>
    </dgm:pt>
    <dgm:pt modelId="{BCA7A646-4BFD-4A9C-A7C8-1435B5F34D90}" type="pres">
      <dgm:prSet presAssocID="{47F3D8EE-FC25-4FCE-A0D3-4EA08ADFDA92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7EFAFC5-9B50-4CE8-BD80-C3F43C4D789A}" type="pres">
      <dgm:prSet presAssocID="{2605AE57-6CBA-439D-949C-902220110CF4}" presName="circle1" presStyleLbl="node1" presStyleIdx="0" presStyleCnt="1"/>
      <dgm:spPr/>
    </dgm:pt>
    <dgm:pt modelId="{8A86CA98-ECA4-4FB5-862E-BDC7B1C2DE14}" type="pres">
      <dgm:prSet presAssocID="{2605AE57-6CBA-439D-949C-902220110CF4}" presName="space" presStyleCnt="0"/>
      <dgm:spPr/>
    </dgm:pt>
    <dgm:pt modelId="{65C3FA96-61FD-459F-8CBA-3F8DCD99FD84}" type="pres">
      <dgm:prSet presAssocID="{2605AE57-6CBA-439D-949C-902220110CF4}" presName="rect1" presStyleLbl="alignAcc1" presStyleIdx="0" presStyleCnt="1"/>
      <dgm:spPr/>
    </dgm:pt>
    <dgm:pt modelId="{2BF9A5C4-DCA5-4C1D-8895-6E061CE5DD53}" type="pres">
      <dgm:prSet presAssocID="{2605AE57-6CBA-439D-949C-902220110CF4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D426940D-BC55-475B-97F7-69458B7F0D6E}" srcId="{47F3D8EE-FC25-4FCE-A0D3-4EA08ADFDA92}" destId="{2605AE57-6CBA-439D-949C-902220110CF4}" srcOrd="0" destOrd="0" parTransId="{6C3D1540-976E-441E-8E24-69996ED29A23}" sibTransId="{E019F529-6978-4166-852B-9356C999B1E8}"/>
    <dgm:cxn modelId="{653C504B-B5EC-4747-B93E-6398B1D8D152}" type="presOf" srcId="{2605AE57-6CBA-439D-949C-902220110CF4}" destId="{65C3FA96-61FD-459F-8CBA-3F8DCD99FD84}" srcOrd="0" destOrd="0" presId="urn:microsoft.com/office/officeart/2005/8/layout/target3"/>
    <dgm:cxn modelId="{AD8EC9B5-D850-4FD7-B5B2-C390BEBA0E0C}" type="presOf" srcId="{47F3D8EE-FC25-4FCE-A0D3-4EA08ADFDA92}" destId="{BCA7A646-4BFD-4A9C-A7C8-1435B5F34D90}" srcOrd="0" destOrd="0" presId="urn:microsoft.com/office/officeart/2005/8/layout/target3"/>
    <dgm:cxn modelId="{9A29A4B8-113F-4C7F-A874-D382CC7308BF}" type="presOf" srcId="{2605AE57-6CBA-439D-949C-902220110CF4}" destId="{2BF9A5C4-DCA5-4C1D-8895-6E061CE5DD53}" srcOrd="1" destOrd="0" presId="urn:microsoft.com/office/officeart/2005/8/layout/target3"/>
    <dgm:cxn modelId="{CF46485A-7E92-4602-B05D-0893A6DDA89A}" type="presParOf" srcId="{BCA7A646-4BFD-4A9C-A7C8-1435B5F34D90}" destId="{B7EFAFC5-9B50-4CE8-BD80-C3F43C4D789A}" srcOrd="0" destOrd="0" presId="urn:microsoft.com/office/officeart/2005/8/layout/target3"/>
    <dgm:cxn modelId="{D8349DDB-00F6-4A1A-BD74-49FE3A994A3D}" type="presParOf" srcId="{BCA7A646-4BFD-4A9C-A7C8-1435B5F34D90}" destId="{8A86CA98-ECA4-4FB5-862E-BDC7B1C2DE14}" srcOrd="1" destOrd="0" presId="urn:microsoft.com/office/officeart/2005/8/layout/target3"/>
    <dgm:cxn modelId="{F76F9E1E-4F40-4DF0-B692-02EE3B5B5106}" type="presParOf" srcId="{BCA7A646-4BFD-4A9C-A7C8-1435B5F34D90}" destId="{65C3FA96-61FD-459F-8CBA-3F8DCD99FD84}" srcOrd="2" destOrd="0" presId="urn:microsoft.com/office/officeart/2005/8/layout/target3"/>
    <dgm:cxn modelId="{51C23DD4-7E77-43ED-826B-A4B6E9149DE5}" type="presParOf" srcId="{BCA7A646-4BFD-4A9C-A7C8-1435B5F34D90}" destId="{2BF9A5C4-DCA5-4C1D-8895-6E061CE5DD53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61B5FF-EB07-4F3D-8AB7-0675E764B68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7AE6F426-1DF2-4DEF-8ECF-5168483156A0}">
      <dgm:prSet/>
      <dgm:spPr/>
      <dgm:t>
        <a:bodyPr/>
        <a:lstStyle/>
        <a:p>
          <a:r>
            <a:rPr lang="en-US" b="1" u="sng" dirty="0"/>
            <a:t>Navigation drawer</a:t>
          </a:r>
          <a:endParaRPr lang="en-PK" dirty="0"/>
        </a:p>
      </dgm:t>
    </dgm:pt>
    <dgm:pt modelId="{6CC6A1BC-CF75-44BD-B1DE-8233BEDF5A04}" type="parTrans" cxnId="{3F551450-79C3-49F6-86E1-D48E2C8968E0}">
      <dgm:prSet/>
      <dgm:spPr/>
      <dgm:t>
        <a:bodyPr/>
        <a:lstStyle/>
        <a:p>
          <a:endParaRPr lang="en-PK"/>
        </a:p>
      </dgm:t>
    </dgm:pt>
    <dgm:pt modelId="{F6E7628D-1E05-45F4-A542-81B94C3285EA}" type="sibTrans" cxnId="{3F551450-79C3-49F6-86E1-D48E2C8968E0}">
      <dgm:prSet/>
      <dgm:spPr/>
      <dgm:t>
        <a:bodyPr/>
        <a:lstStyle/>
        <a:p>
          <a:endParaRPr lang="en-PK"/>
        </a:p>
      </dgm:t>
    </dgm:pt>
    <dgm:pt modelId="{ACEB5FCD-CA25-4733-8F43-BB5FD0A57001}" type="pres">
      <dgm:prSet presAssocID="{2A61B5FF-EB07-4F3D-8AB7-0675E764B68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1830220-1973-4D0A-A339-8BE1015B6F0A}" type="pres">
      <dgm:prSet presAssocID="{7AE6F426-1DF2-4DEF-8ECF-5168483156A0}" presName="circle1" presStyleLbl="node1" presStyleIdx="0" presStyleCnt="1"/>
      <dgm:spPr/>
    </dgm:pt>
    <dgm:pt modelId="{312150CF-EE19-4AE1-B84E-B10A8EAA32C8}" type="pres">
      <dgm:prSet presAssocID="{7AE6F426-1DF2-4DEF-8ECF-5168483156A0}" presName="space" presStyleCnt="0"/>
      <dgm:spPr/>
    </dgm:pt>
    <dgm:pt modelId="{1AB41A9D-0E7A-4B08-9744-4A10F4633373}" type="pres">
      <dgm:prSet presAssocID="{7AE6F426-1DF2-4DEF-8ECF-5168483156A0}" presName="rect1" presStyleLbl="alignAcc1" presStyleIdx="0" presStyleCnt="1" custScaleX="100000"/>
      <dgm:spPr/>
    </dgm:pt>
    <dgm:pt modelId="{3056B17A-6F38-4CF7-BB22-EA48F77B11D5}" type="pres">
      <dgm:prSet presAssocID="{7AE6F426-1DF2-4DEF-8ECF-5168483156A0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07B36534-6DCD-45F1-8EF8-F5D758520F6B}" type="presOf" srcId="{7AE6F426-1DF2-4DEF-8ECF-5168483156A0}" destId="{3056B17A-6F38-4CF7-BB22-EA48F77B11D5}" srcOrd="1" destOrd="0" presId="urn:microsoft.com/office/officeart/2005/8/layout/target3"/>
    <dgm:cxn modelId="{00C65560-1AB9-41A3-87A2-B7DC6450A937}" type="presOf" srcId="{7AE6F426-1DF2-4DEF-8ECF-5168483156A0}" destId="{1AB41A9D-0E7A-4B08-9744-4A10F4633373}" srcOrd="0" destOrd="0" presId="urn:microsoft.com/office/officeart/2005/8/layout/target3"/>
    <dgm:cxn modelId="{3F551450-79C3-49F6-86E1-D48E2C8968E0}" srcId="{2A61B5FF-EB07-4F3D-8AB7-0675E764B681}" destId="{7AE6F426-1DF2-4DEF-8ECF-5168483156A0}" srcOrd="0" destOrd="0" parTransId="{6CC6A1BC-CF75-44BD-B1DE-8233BEDF5A04}" sibTransId="{F6E7628D-1E05-45F4-A542-81B94C3285EA}"/>
    <dgm:cxn modelId="{B428C851-6B33-4AA3-973C-EB8B63479CB4}" type="presOf" srcId="{2A61B5FF-EB07-4F3D-8AB7-0675E764B681}" destId="{ACEB5FCD-CA25-4733-8F43-BB5FD0A57001}" srcOrd="0" destOrd="0" presId="urn:microsoft.com/office/officeart/2005/8/layout/target3"/>
    <dgm:cxn modelId="{08978F2E-564C-4E52-AE9C-5A821E6E8214}" type="presParOf" srcId="{ACEB5FCD-CA25-4733-8F43-BB5FD0A57001}" destId="{B1830220-1973-4D0A-A339-8BE1015B6F0A}" srcOrd="0" destOrd="0" presId="urn:microsoft.com/office/officeart/2005/8/layout/target3"/>
    <dgm:cxn modelId="{317EA377-87BD-421F-BC6E-BAA5D7F4A569}" type="presParOf" srcId="{ACEB5FCD-CA25-4733-8F43-BB5FD0A57001}" destId="{312150CF-EE19-4AE1-B84E-B10A8EAA32C8}" srcOrd="1" destOrd="0" presId="urn:microsoft.com/office/officeart/2005/8/layout/target3"/>
    <dgm:cxn modelId="{C440AF0A-DB96-405A-AEA6-B38419D37EC5}" type="presParOf" srcId="{ACEB5FCD-CA25-4733-8F43-BB5FD0A57001}" destId="{1AB41A9D-0E7A-4B08-9744-4A10F4633373}" srcOrd="2" destOrd="0" presId="urn:microsoft.com/office/officeart/2005/8/layout/target3"/>
    <dgm:cxn modelId="{C78B2AE2-E433-4181-8400-0BB9F8CF1F0A}" type="presParOf" srcId="{ACEB5FCD-CA25-4733-8F43-BB5FD0A57001}" destId="{3056B17A-6F38-4CF7-BB22-EA48F77B11D5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D8709C-5B80-4431-9FFA-52ADEEEDC084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4EAC2E5D-DE21-45B1-B579-C60CAA2B515B}">
      <dgm:prSet/>
      <dgm:spPr/>
      <dgm:t>
        <a:bodyPr/>
        <a:lstStyle/>
        <a:p>
          <a:r>
            <a:rPr lang="en-US" b="1" u="sng"/>
            <a:t>Add YourProfile </a:t>
          </a:r>
          <a:endParaRPr lang="en-PK" dirty="0"/>
        </a:p>
      </dgm:t>
    </dgm:pt>
    <dgm:pt modelId="{DF8528C6-CC70-4AD7-8E17-A89B941E6D25}" type="parTrans" cxnId="{0E5A8B4F-C2C7-47E6-A3E2-018BFA6265ED}">
      <dgm:prSet/>
      <dgm:spPr/>
      <dgm:t>
        <a:bodyPr/>
        <a:lstStyle/>
        <a:p>
          <a:endParaRPr lang="en-PK"/>
        </a:p>
      </dgm:t>
    </dgm:pt>
    <dgm:pt modelId="{F89C190C-44E5-46CE-96BF-14A3D8C1B30E}" type="sibTrans" cxnId="{0E5A8B4F-C2C7-47E6-A3E2-018BFA6265ED}">
      <dgm:prSet/>
      <dgm:spPr/>
      <dgm:t>
        <a:bodyPr/>
        <a:lstStyle/>
        <a:p>
          <a:endParaRPr lang="en-PK"/>
        </a:p>
      </dgm:t>
    </dgm:pt>
    <dgm:pt modelId="{D9CD0B6F-9E5B-423E-9B14-EA81F1E88EF8}" type="pres">
      <dgm:prSet presAssocID="{E2D8709C-5B80-4431-9FFA-52ADEEEDC084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65CA5FB-74F7-4395-9A87-A094EB20AC1A}" type="pres">
      <dgm:prSet presAssocID="{4EAC2E5D-DE21-45B1-B579-C60CAA2B515B}" presName="circle1" presStyleLbl="node1" presStyleIdx="0" presStyleCnt="1"/>
      <dgm:spPr/>
    </dgm:pt>
    <dgm:pt modelId="{4E9A5BDA-8A9D-4539-8582-6E9F9CC7976A}" type="pres">
      <dgm:prSet presAssocID="{4EAC2E5D-DE21-45B1-B579-C60CAA2B515B}" presName="space" presStyleCnt="0"/>
      <dgm:spPr/>
    </dgm:pt>
    <dgm:pt modelId="{F37EC68A-7D10-47F1-8F75-DF35AFFA44FB}" type="pres">
      <dgm:prSet presAssocID="{4EAC2E5D-DE21-45B1-B579-C60CAA2B515B}" presName="rect1" presStyleLbl="alignAcc1" presStyleIdx="0" presStyleCnt="1"/>
      <dgm:spPr/>
    </dgm:pt>
    <dgm:pt modelId="{58078998-E302-4EB3-B59B-78FF214065B6}" type="pres">
      <dgm:prSet presAssocID="{4EAC2E5D-DE21-45B1-B579-C60CAA2B515B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26FEFE1F-556F-4422-B8C7-2F8B3CD1C728}" type="presOf" srcId="{4EAC2E5D-DE21-45B1-B579-C60CAA2B515B}" destId="{58078998-E302-4EB3-B59B-78FF214065B6}" srcOrd="1" destOrd="0" presId="urn:microsoft.com/office/officeart/2005/8/layout/target3"/>
    <dgm:cxn modelId="{0E5A8B4F-C2C7-47E6-A3E2-018BFA6265ED}" srcId="{E2D8709C-5B80-4431-9FFA-52ADEEEDC084}" destId="{4EAC2E5D-DE21-45B1-B579-C60CAA2B515B}" srcOrd="0" destOrd="0" parTransId="{DF8528C6-CC70-4AD7-8E17-A89B941E6D25}" sibTransId="{F89C190C-44E5-46CE-96BF-14A3D8C1B30E}"/>
    <dgm:cxn modelId="{3F3105D9-0343-421F-A364-5CBF5265D165}" type="presOf" srcId="{4EAC2E5D-DE21-45B1-B579-C60CAA2B515B}" destId="{F37EC68A-7D10-47F1-8F75-DF35AFFA44FB}" srcOrd="0" destOrd="0" presId="urn:microsoft.com/office/officeart/2005/8/layout/target3"/>
    <dgm:cxn modelId="{A9B760DC-ECB1-42D0-B2BE-C5FC7A467668}" type="presOf" srcId="{E2D8709C-5B80-4431-9FFA-52ADEEEDC084}" destId="{D9CD0B6F-9E5B-423E-9B14-EA81F1E88EF8}" srcOrd="0" destOrd="0" presId="urn:microsoft.com/office/officeart/2005/8/layout/target3"/>
    <dgm:cxn modelId="{E4DE968C-9DF6-4C33-B7A6-91032632EFF5}" type="presParOf" srcId="{D9CD0B6F-9E5B-423E-9B14-EA81F1E88EF8}" destId="{165CA5FB-74F7-4395-9A87-A094EB20AC1A}" srcOrd="0" destOrd="0" presId="urn:microsoft.com/office/officeart/2005/8/layout/target3"/>
    <dgm:cxn modelId="{0374E4CB-64A4-4AB7-BBD6-D2DDAC328641}" type="presParOf" srcId="{D9CD0B6F-9E5B-423E-9B14-EA81F1E88EF8}" destId="{4E9A5BDA-8A9D-4539-8582-6E9F9CC7976A}" srcOrd="1" destOrd="0" presId="urn:microsoft.com/office/officeart/2005/8/layout/target3"/>
    <dgm:cxn modelId="{7EEE1637-E1EC-495B-850C-9430B743124F}" type="presParOf" srcId="{D9CD0B6F-9E5B-423E-9B14-EA81F1E88EF8}" destId="{F37EC68A-7D10-47F1-8F75-DF35AFFA44FB}" srcOrd="2" destOrd="0" presId="urn:microsoft.com/office/officeart/2005/8/layout/target3"/>
    <dgm:cxn modelId="{5DD7F6B1-84DA-4E5B-B4E7-EA7A1921272B}" type="presParOf" srcId="{D9CD0B6F-9E5B-423E-9B14-EA81F1E88EF8}" destId="{58078998-E302-4EB3-B59B-78FF214065B6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AED217-B7EA-4204-9294-7A4A0857B5AF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PK"/>
        </a:p>
      </dgm:t>
    </dgm:pt>
    <dgm:pt modelId="{914EA05D-58BE-4424-9D53-3C3B7246FF59}">
      <dgm:prSet/>
      <dgm:spPr/>
      <dgm:t>
        <a:bodyPr/>
        <a:lstStyle/>
        <a:p>
          <a:r>
            <a:rPr lang="en-US"/>
            <a:t>List Of Life Saving Rules</a:t>
          </a:r>
          <a:endParaRPr lang="en-PK"/>
        </a:p>
      </dgm:t>
    </dgm:pt>
    <dgm:pt modelId="{062698BD-0B04-4AE7-AF9E-8A372A4043E2}" type="parTrans" cxnId="{EF1F9345-3EC7-4FD2-87B5-42F00A049F3C}">
      <dgm:prSet/>
      <dgm:spPr/>
      <dgm:t>
        <a:bodyPr/>
        <a:lstStyle/>
        <a:p>
          <a:endParaRPr lang="en-PK"/>
        </a:p>
      </dgm:t>
    </dgm:pt>
    <dgm:pt modelId="{55F6326D-5F85-4BE6-8376-D4E24C8C5F0B}" type="sibTrans" cxnId="{EF1F9345-3EC7-4FD2-87B5-42F00A049F3C}">
      <dgm:prSet/>
      <dgm:spPr/>
      <dgm:t>
        <a:bodyPr/>
        <a:lstStyle/>
        <a:p>
          <a:endParaRPr lang="en-PK"/>
        </a:p>
      </dgm:t>
    </dgm:pt>
    <dgm:pt modelId="{F70AC3BC-05E4-4416-B4AE-4E030F4F6A77}" type="pres">
      <dgm:prSet presAssocID="{5BAED217-B7EA-4204-9294-7A4A0857B5A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1D67AEF-6775-4DCD-8945-A84ED7D3A759}" type="pres">
      <dgm:prSet presAssocID="{914EA05D-58BE-4424-9D53-3C3B7246FF59}" presName="circle1" presStyleLbl="node1" presStyleIdx="0" presStyleCnt="1"/>
      <dgm:spPr/>
    </dgm:pt>
    <dgm:pt modelId="{47996CB7-5235-4142-B057-DB17F38F6B28}" type="pres">
      <dgm:prSet presAssocID="{914EA05D-58BE-4424-9D53-3C3B7246FF59}" presName="space" presStyleCnt="0"/>
      <dgm:spPr/>
    </dgm:pt>
    <dgm:pt modelId="{22B39D2F-210D-46BC-81FB-07ED36256237}" type="pres">
      <dgm:prSet presAssocID="{914EA05D-58BE-4424-9D53-3C3B7246FF59}" presName="rect1" presStyleLbl="alignAcc1" presStyleIdx="0" presStyleCnt="1"/>
      <dgm:spPr/>
    </dgm:pt>
    <dgm:pt modelId="{B639E31D-4ABC-405F-890E-B567B562A8BC}" type="pres">
      <dgm:prSet presAssocID="{914EA05D-58BE-4424-9D53-3C3B7246FF59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74800805-9514-44E3-A84A-8CFF780640F9}" type="presOf" srcId="{5BAED217-B7EA-4204-9294-7A4A0857B5AF}" destId="{F70AC3BC-05E4-4416-B4AE-4E030F4F6A77}" srcOrd="0" destOrd="0" presId="urn:microsoft.com/office/officeart/2005/8/layout/target3"/>
    <dgm:cxn modelId="{0608AB5B-942B-4257-BB29-F9683D1B300C}" type="presOf" srcId="{914EA05D-58BE-4424-9D53-3C3B7246FF59}" destId="{22B39D2F-210D-46BC-81FB-07ED36256237}" srcOrd="0" destOrd="0" presId="urn:microsoft.com/office/officeart/2005/8/layout/target3"/>
    <dgm:cxn modelId="{EF1F9345-3EC7-4FD2-87B5-42F00A049F3C}" srcId="{5BAED217-B7EA-4204-9294-7A4A0857B5AF}" destId="{914EA05D-58BE-4424-9D53-3C3B7246FF59}" srcOrd="0" destOrd="0" parTransId="{062698BD-0B04-4AE7-AF9E-8A372A4043E2}" sibTransId="{55F6326D-5F85-4BE6-8376-D4E24C8C5F0B}"/>
    <dgm:cxn modelId="{ED776DBB-C966-45CE-81B2-D86974E20DCF}" type="presOf" srcId="{914EA05D-58BE-4424-9D53-3C3B7246FF59}" destId="{B639E31D-4ABC-405F-890E-B567B562A8BC}" srcOrd="1" destOrd="0" presId="urn:microsoft.com/office/officeart/2005/8/layout/target3"/>
    <dgm:cxn modelId="{F51C420E-E63E-4EBD-84A9-D4FD89A3898B}" type="presParOf" srcId="{F70AC3BC-05E4-4416-B4AE-4E030F4F6A77}" destId="{71D67AEF-6775-4DCD-8945-A84ED7D3A759}" srcOrd="0" destOrd="0" presId="urn:microsoft.com/office/officeart/2005/8/layout/target3"/>
    <dgm:cxn modelId="{4FA48CDC-3AA5-43A7-BD02-438C6CA4668F}" type="presParOf" srcId="{F70AC3BC-05E4-4416-B4AE-4E030F4F6A77}" destId="{47996CB7-5235-4142-B057-DB17F38F6B28}" srcOrd="1" destOrd="0" presId="urn:microsoft.com/office/officeart/2005/8/layout/target3"/>
    <dgm:cxn modelId="{CE5B5E1C-D100-4224-8F5F-0AEA0E61DE86}" type="presParOf" srcId="{F70AC3BC-05E4-4416-B4AE-4E030F4F6A77}" destId="{22B39D2F-210D-46BC-81FB-07ED36256237}" srcOrd="2" destOrd="0" presId="urn:microsoft.com/office/officeart/2005/8/layout/target3"/>
    <dgm:cxn modelId="{5A0FC39D-B465-42E6-A63E-6B38E6381D39}" type="presParOf" srcId="{F70AC3BC-05E4-4416-B4AE-4E030F4F6A77}" destId="{B639E31D-4ABC-405F-890E-B567B562A8BC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ED2BFF-1921-4EE9-821D-BA9558BC5DAD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PK"/>
        </a:p>
      </dgm:t>
    </dgm:pt>
    <dgm:pt modelId="{7FFD9557-59F7-460C-B198-A5F4B791082F}">
      <dgm:prSet/>
      <dgm:spPr/>
      <dgm:t>
        <a:bodyPr/>
        <a:lstStyle/>
        <a:p>
          <a:r>
            <a:rPr lang="en-US"/>
            <a:t>Share These Rules Through</a:t>
          </a:r>
          <a:endParaRPr lang="en-PK"/>
        </a:p>
      </dgm:t>
    </dgm:pt>
    <dgm:pt modelId="{540BE12F-4CE0-4727-A756-76A9010FC644}" type="parTrans" cxnId="{672F8A99-E712-4B34-9FBE-DC5252AA16E0}">
      <dgm:prSet/>
      <dgm:spPr/>
      <dgm:t>
        <a:bodyPr/>
        <a:lstStyle/>
        <a:p>
          <a:endParaRPr lang="en-PK"/>
        </a:p>
      </dgm:t>
    </dgm:pt>
    <dgm:pt modelId="{37B6986C-500E-43A3-B3E5-2EDC19BD68FD}" type="sibTrans" cxnId="{672F8A99-E712-4B34-9FBE-DC5252AA16E0}">
      <dgm:prSet/>
      <dgm:spPr/>
      <dgm:t>
        <a:bodyPr/>
        <a:lstStyle/>
        <a:p>
          <a:endParaRPr lang="en-PK"/>
        </a:p>
      </dgm:t>
    </dgm:pt>
    <dgm:pt modelId="{789E4953-21D5-48D7-8AA0-5574F0A0FD79}" type="pres">
      <dgm:prSet presAssocID="{EBED2BFF-1921-4EE9-821D-BA9558BC5DA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A3FB864-FDAD-41B4-A213-7BB63FDF3B30}" type="pres">
      <dgm:prSet presAssocID="{7FFD9557-59F7-460C-B198-A5F4B791082F}" presName="circle1" presStyleLbl="node1" presStyleIdx="0" presStyleCnt="1"/>
      <dgm:spPr/>
    </dgm:pt>
    <dgm:pt modelId="{5CA7CC5C-B007-42F9-ADDB-C8354D3841D5}" type="pres">
      <dgm:prSet presAssocID="{7FFD9557-59F7-460C-B198-A5F4B791082F}" presName="space" presStyleCnt="0"/>
      <dgm:spPr/>
    </dgm:pt>
    <dgm:pt modelId="{3C690C2C-ABEA-47C3-A0A2-42293761B6AB}" type="pres">
      <dgm:prSet presAssocID="{7FFD9557-59F7-460C-B198-A5F4B791082F}" presName="rect1" presStyleLbl="alignAcc1" presStyleIdx="0" presStyleCnt="1"/>
      <dgm:spPr/>
    </dgm:pt>
    <dgm:pt modelId="{678B2AAA-F2A3-431A-8F81-D1C358195FFC}" type="pres">
      <dgm:prSet presAssocID="{7FFD9557-59F7-460C-B198-A5F4B791082F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5F055B00-CB49-45EF-882B-D06B16BFDD59}" type="presOf" srcId="{7FFD9557-59F7-460C-B198-A5F4B791082F}" destId="{3C690C2C-ABEA-47C3-A0A2-42293761B6AB}" srcOrd="0" destOrd="0" presId="urn:microsoft.com/office/officeart/2005/8/layout/target3"/>
    <dgm:cxn modelId="{672F8A99-E712-4B34-9FBE-DC5252AA16E0}" srcId="{EBED2BFF-1921-4EE9-821D-BA9558BC5DAD}" destId="{7FFD9557-59F7-460C-B198-A5F4B791082F}" srcOrd="0" destOrd="0" parTransId="{540BE12F-4CE0-4727-A756-76A9010FC644}" sibTransId="{37B6986C-500E-43A3-B3E5-2EDC19BD68FD}"/>
    <dgm:cxn modelId="{6979CCB0-FB13-4DB6-BA47-B76320F8427A}" type="presOf" srcId="{7FFD9557-59F7-460C-B198-A5F4B791082F}" destId="{678B2AAA-F2A3-431A-8F81-D1C358195FFC}" srcOrd="1" destOrd="0" presId="urn:microsoft.com/office/officeart/2005/8/layout/target3"/>
    <dgm:cxn modelId="{569503E2-506C-4062-A8FD-1C5BE063F403}" type="presOf" srcId="{EBED2BFF-1921-4EE9-821D-BA9558BC5DAD}" destId="{789E4953-21D5-48D7-8AA0-5574F0A0FD79}" srcOrd="0" destOrd="0" presId="urn:microsoft.com/office/officeart/2005/8/layout/target3"/>
    <dgm:cxn modelId="{DEDFE801-A741-4ED7-AB16-E586E82DD066}" type="presParOf" srcId="{789E4953-21D5-48D7-8AA0-5574F0A0FD79}" destId="{7A3FB864-FDAD-41B4-A213-7BB63FDF3B30}" srcOrd="0" destOrd="0" presId="urn:microsoft.com/office/officeart/2005/8/layout/target3"/>
    <dgm:cxn modelId="{68D10B53-1D17-4CF0-BDF1-7D723F99F6DD}" type="presParOf" srcId="{789E4953-21D5-48D7-8AA0-5574F0A0FD79}" destId="{5CA7CC5C-B007-42F9-ADDB-C8354D3841D5}" srcOrd="1" destOrd="0" presId="urn:microsoft.com/office/officeart/2005/8/layout/target3"/>
    <dgm:cxn modelId="{438A7AD3-5543-4336-8C0F-5001AA79012A}" type="presParOf" srcId="{789E4953-21D5-48D7-8AA0-5574F0A0FD79}" destId="{3C690C2C-ABEA-47C3-A0A2-42293761B6AB}" srcOrd="2" destOrd="0" presId="urn:microsoft.com/office/officeart/2005/8/layout/target3"/>
    <dgm:cxn modelId="{C2FF36D3-25F2-4FAB-9AB1-FA49D775A672}" type="presParOf" srcId="{789E4953-21D5-48D7-8AA0-5574F0A0FD79}" destId="{678B2AAA-F2A3-431A-8F81-D1C358195FFC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FAFC5-9B50-4CE8-BD80-C3F43C4D789A}">
      <dsp:nvSpPr>
        <dsp:cNvPr id="0" name=""/>
        <dsp:cNvSpPr/>
      </dsp:nvSpPr>
      <dsp:spPr>
        <a:xfrm>
          <a:off x="0" y="0"/>
          <a:ext cx="875473" cy="87547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3FA96-61FD-459F-8CBA-3F8DCD99FD84}">
      <dsp:nvSpPr>
        <dsp:cNvPr id="0" name=""/>
        <dsp:cNvSpPr/>
      </dsp:nvSpPr>
      <dsp:spPr>
        <a:xfrm>
          <a:off x="437736" y="0"/>
          <a:ext cx="2316752" cy="8754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/>
            <a:t>Update Your Profile </a:t>
          </a:r>
          <a:endParaRPr lang="en-PK" sz="2400" kern="1200" dirty="0"/>
        </a:p>
      </dsp:txBody>
      <dsp:txXfrm>
        <a:off x="437736" y="0"/>
        <a:ext cx="2316752" cy="875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30220-1973-4D0A-A339-8BE1015B6F0A}">
      <dsp:nvSpPr>
        <dsp:cNvPr id="0" name=""/>
        <dsp:cNvSpPr/>
      </dsp:nvSpPr>
      <dsp:spPr>
        <a:xfrm>
          <a:off x="0" y="0"/>
          <a:ext cx="875473" cy="87547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41A9D-0E7A-4B08-9744-4A10F4633373}">
      <dsp:nvSpPr>
        <dsp:cNvPr id="0" name=""/>
        <dsp:cNvSpPr/>
      </dsp:nvSpPr>
      <dsp:spPr>
        <a:xfrm>
          <a:off x="437736" y="0"/>
          <a:ext cx="2565572" cy="8754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/>
            <a:t>Navigation drawer</a:t>
          </a:r>
          <a:endParaRPr lang="en-PK" sz="2400" kern="1200" dirty="0"/>
        </a:p>
      </dsp:txBody>
      <dsp:txXfrm>
        <a:off x="437736" y="0"/>
        <a:ext cx="2565572" cy="8754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CA5FB-74F7-4395-9A87-A094EB20AC1A}">
      <dsp:nvSpPr>
        <dsp:cNvPr id="0" name=""/>
        <dsp:cNvSpPr/>
      </dsp:nvSpPr>
      <dsp:spPr>
        <a:xfrm>
          <a:off x="0" y="0"/>
          <a:ext cx="875473" cy="87547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EC68A-7D10-47F1-8F75-DF35AFFA44FB}">
      <dsp:nvSpPr>
        <dsp:cNvPr id="0" name=""/>
        <dsp:cNvSpPr/>
      </dsp:nvSpPr>
      <dsp:spPr>
        <a:xfrm>
          <a:off x="437736" y="0"/>
          <a:ext cx="2474797" cy="8754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u="sng" kern="1200"/>
            <a:t>Add YourProfile </a:t>
          </a:r>
          <a:endParaRPr lang="en-PK" sz="2700" kern="1200" dirty="0"/>
        </a:p>
      </dsp:txBody>
      <dsp:txXfrm>
        <a:off x="437736" y="0"/>
        <a:ext cx="2474797" cy="8754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67AEF-6775-4DCD-8945-A84ED7D3A759}">
      <dsp:nvSpPr>
        <dsp:cNvPr id="0" name=""/>
        <dsp:cNvSpPr/>
      </dsp:nvSpPr>
      <dsp:spPr>
        <a:xfrm>
          <a:off x="0" y="0"/>
          <a:ext cx="707886" cy="70788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39D2F-210D-46BC-81FB-07ED36256237}">
      <dsp:nvSpPr>
        <dsp:cNvPr id="0" name=""/>
        <dsp:cNvSpPr/>
      </dsp:nvSpPr>
      <dsp:spPr>
        <a:xfrm>
          <a:off x="353943" y="0"/>
          <a:ext cx="1629844" cy="7078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List Of Life Saving Rules</a:t>
          </a:r>
          <a:endParaRPr lang="en-PK" sz="1900" kern="1200"/>
        </a:p>
      </dsp:txBody>
      <dsp:txXfrm>
        <a:off x="353943" y="0"/>
        <a:ext cx="1629844" cy="7078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FB864-FDAD-41B4-A213-7BB63FDF3B30}">
      <dsp:nvSpPr>
        <dsp:cNvPr id="0" name=""/>
        <dsp:cNvSpPr/>
      </dsp:nvSpPr>
      <dsp:spPr>
        <a:xfrm>
          <a:off x="0" y="0"/>
          <a:ext cx="769441" cy="76944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90C2C-ABEA-47C3-A0A2-42293761B6AB}">
      <dsp:nvSpPr>
        <dsp:cNvPr id="0" name=""/>
        <dsp:cNvSpPr/>
      </dsp:nvSpPr>
      <dsp:spPr>
        <a:xfrm>
          <a:off x="384720" y="0"/>
          <a:ext cx="1696604" cy="7694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Share These Rules Through</a:t>
          </a:r>
          <a:endParaRPr lang="en-PK" sz="2000" kern="1200"/>
        </a:p>
      </dsp:txBody>
      <dsp:txXfrm>
        <a:off x="384720" y="0"/>
        <a:ext cx="1696604" cy="769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58260-BC97-48D0-A208-466D7DEFF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87F12-3BDF-4A28-912A-CB71E0117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3E0E5-92AF-4B2A-9639-53504AFAE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5097A-8833-4AD2-B3E0-2CC2B02D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7F3A0-A006-4B70-B9F4-05E7D40A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1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3F83-E558-4A20-9A4C-25913FF4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005E6-0CD3-4BFC-9964-D9A1156F2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97FBE-50EB-4E24-8D6D-C9EBCF3E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4E48A-EDE9-4080-BBEF-BB7DD387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22339-C60A-47AA-9F94-EA31AFE9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59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53FB3-7E39-4FAB-94FF-3287DD39F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9933E-1C8D-45CB-827A-925CF71E8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F99AB-6DD3-4C99-AB0F-DC43B351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BC85-C894-4235-ABB0-695DD97A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A2E3C-6692-4422-A66E-828C8B11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9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71717-BBA9-4824-B3E5-1902CB8F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2FEE4-1DF2-4C41-AD4C-7DB8E59F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D1F45-0201-4530-876F-B6B61702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8BBC-4F86-4C00-AD5A-47570DD6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66CD1-ECE8-46C2-AEC4-6A94719C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72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9C98-5629-4504-8D8B-384AFF9C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61930-4649-4BCB-A314-9F7918225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BA2E-B51B-4757-BAEE-8FD53934B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0DF3C-EA99-47F7-8524-939A5EEA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43045-7452-42F0-8555-92881CB4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0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DEE3-08C7-4797-8404-27406BF5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6C94-55CB-41A7-AE3A-1D9EEE464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0076F-C2A9-4B61-8789-7FE150AC6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772A2-35F5-4239-AF8E-5B86528F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C6DB4-93EC-45CB-AFD7-0AB89C34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09C15-9AA6-48B8-BB81-599426C1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0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B618-409B-4098-9249-7DB8F8C8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2A57B-7D3A-476A-841B-068A21FE2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144A5-80DF-4D69-9667-582AA9122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17F69-E1F1-44AB-B817-08E8F1FAF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02265F-2DA0-4BB5-82BF-75E37ECF3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AA35C-9517-4D2C-B0BB-20A8F01E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5C508C-8374-4CC4-A113-490A95BB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98E3C-455C-4825-AB17-D128F9C5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4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7290-225F-4804-A1D9-1AE09DBA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125B6-8C6D-4800-890B-BA03F08B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5ABE6-3E76-4E21-9010-EC7CA9D5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8BB0D-8419-4E1D-B17D-12302135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4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52635-5665-4F9A-9C0D-1A519EC0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31C9C-81F2-4F48-8C66-4C092580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2B726-F060-4DD8-802E-F40FE345E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4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1429-D0C8-4976-8121-56C8529A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0589E-0071-4CFA-9F5C-D29E47A91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0FAE4-CD53-4D11-BF22-7796FAA7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A6D33-9E02-4061-AAE2-0315EB9F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E8A31-C277-42D1-BC98-21F41741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4D939-F955-4CEE-ADC5-541F5113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01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D2E0-E277-42A9-BFCA-565A822F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BAC695-E954-47FD-97EF-C84B1B8B4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08C20-D03B-4C13-B1EF-FA5344D6B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A5E15-08E3-4ECA-82EF-953DAE7A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1F9ED-81B3-46A8-B51F-F28EEE269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24079-0D08-4418-8DC6-CE2B4CAD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4D294-BD3B-4E06-BA82-AC66BD130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BD70B-D041-4C3D-8885-CB78B83FA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3B503-2D78-44D8-A814-CEF4B718F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BE945-E82C-417E-8DAF-BFA7CD0A791B}" type="datetimeFigureOut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6D379-3643-47A2-A462-AA5CBD90A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3C53B-3D72-4561-81AE-AB25C759F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1EB07-EF68-4AFD-8674-38C4741BAA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0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image" Target="../media/image12.png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14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3C58-2783-4E48-B91C-47073097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4254304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Final Year Project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E8217AB-8640-46EB-8D70-43D6B4468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Group Members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Imran Abbas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Abdul Nisar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Ambreen Zahra</a:t>
            </a:r>
          </a:p>
          <a:p>
            <a:pPr indent="-228600"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Supervisor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/>
              <a:t>Sir Jahanzaib Ali Khan</a:t>
            </a:r>
          </a:p>
        </p:txBody>
      </p:sp>
      <p:pic>
        <p:nvPicPr>
          <p:cNvPr id="4" name="Picture 3" descr="GoPakistani.PK-University-of-Sargodha-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0986" y="751571"/>
            <a:ext cx="4747547" cy="475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9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512" y="365126"/>
            <a:ext cx="11455112" cy="989542"/>
          </a:xfrm>
          <a:ln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         </a:t>
            </a:r>
            <a:r>
              <a:rPr lang="en-US" sz="2400" b="1" u="sng" dirty="0">
                <a:latin typeface="+mn-lt"/>
              </a:rPr>
              <a:t>Admin Side</a:t>
            </a:r>
            <a:br>
              <a:rPr lang="en-US" sz="2400" b="1" dirty="0">
                <a:solidFill>
                  <a:srgbClr val="FF0000"/>
                </a:solidFill>
                <a:latin typeface="+mn-lt"/>
              </a:rPr>
            </a:br>
            <a:r>
              <a:rPr lang="en-US" sz="2000" b="1" dirty="0">
                <a:solidFill>
                  <a:schemeClr val="accent5"/>
                </a:solidFill>
                <a:latin typeface="+mn-lt"/>
              </a:rPr>
              <a:t>Fire Brigade Help                                     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View Location On Map                                            </a:t>
            </a:r>
            <a:r>
              <a:rPr lang="en-US" sz="2000" b="1" dirty="0">
                <a:solidFill>
                  <a:schemeClr val="accent5"/>
                </a:solidFill>
                <a:latin typeface="+mn-lt"/>
              </a:rPr>
              <a:t>Rescue Help</a:t>
            </a:r>
            <a:endParaRPr lang="en-US" sz="20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26" y="1569156"/>
            <a:ext cx="3327726" cy="48316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97" y="1569156"/>
            <a:ext cx="3327727" cy="4831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3" y="1569156"/>
            <a:ext cx="3459590" cy="483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6754"/>
            <a:ext cx="11547566" cy="151529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         </a:t>
            </a:r>
            <a:br>
              <a:rPr lang="en-US" sz="2400" b="1" dirty="0">
                <a:solidFill>
                  <a:srgbClr val="FF0000"/>
                </a:solidFill>
                <a:latin typeface="+mn-lt"/>
              </a:rPr>
            </a:br>
            <a:r>
              <a:rPr lang="en-US" sz="2400" b="1" dirty="0">
                <a:solidFill>
                  <a:srgbClr val="FF0000"/>
                </a:solidFill>
                <a:latin typeface="+mn-lt"/>
              </a:rPr>
              <a:t>      </a:t>
            </a:r>
            <a:br>
              <a:rPr lang="en-US" sz="2400" b="1" dirty="0">
                <a:solidFill>
                  <a:srgbClr val="FF0000"/>
                </a:solidFill>
                <a:latin typeface="+mn-lt"/>
              </a:rPr>
            </a:br>
            <a:r>
              <a:rPr lang="en-US" sz="2400" b="1" dirty="0">
                <a:solidFill>
                  <a:srgbClr val="FF0000"/>
                </a:solidFill>
                <a:latin typeface="+mn-lt"/>
              </a:rPr>
              <a:t>         </a:t>
            </a:r>
            <a:r>
              <a:rPr lang="en-US" sz="2700" b="1" u="sng" dirty="0">
                <a:solidFill>
                  <a:srgbClr val="FF0000"/>
                </a:solidFill>
                <a:latin typeface="+mn-lt"/>
              </a:rPr>
              <a:t>Firebase</a:t>
            </a:r>
            <a:br>
              <a:rPr lang="en-US" sz="2700" b="1" u="sng" dirty="0">
                <a:solidFill>
                  <a:srgbClr val="FF0000"/>
                </a:solidFill>
                <a:latin typeface="+mn-lt"/>
              </a:rPr>
            </a:br>
            <a:br>
              <a:rPr lang="en-US" sz="2700" b="1" u="sng" dirty="0">
                <a:solidFill>
                  <a:srgbClr val="FF0000"/>
                </a:solidFill>
                <a:latin typeface="+mn-lt"/>
              </a:rPr>
            </a:br>
            <a:r>
              <a:rPr lang="en-US" sz="2400" b="1" dirty="0">
                <a:solidFill>
                  <a:srgbClr val="FF0000"/>
                </a:solidFill>
                <a:latin typeface="+mn-lt"/>
              </a:rPr>
              <a:t>ICE Android App                                                                                  Authentication</a:t>
            </a:r>
            <a:br>
              <a:rPr lang="en-US" sz="2400" b="1" dirty="0">
                <a:solidFill>
                  <a:srgbClr val="FF0000"/>
                </a:solidFill>
                <a:latin typeface="+mn-lt"/>
              </a:rPr>
            </a:br>
            <a:br>
              <a:rPr lang="en-US" sz="2400" b="1" dirty="0">
                <a:solidFill>
                  <a:srgbClr val="FF0000"/>
                </a:solidFill>
                <a:latin typeface="+mn-lt"/>
              </a:rPr>
            </a:br>
            <a:endParaRPr lang="en-US" sz="20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92" y="169817"/>
            <a:ext cx="697502" cy="7445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6" y="1750423"/>
            <a:ext cx="3160888" cy="4794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426" y="1750423"/>
            <a:ext cx="3160888" cy="47940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52" y="1750423"/>
            <a:ext cx="3251915" cy="47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406" y="496389"/>
            <a:ext cx="8987245" cy="116817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Arial Black" panose="020B0A040201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Real Time </a:t>
            </a:r>
            <a:r>
              <a:rPr lang="en-US" sz="24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Database</a:t>
            </a:r>
            <a:r>
              <a:rPr lang="en-US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 and Storage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9" y="1512711"/>
            <a:ext cx="3261910" cy="49255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79" y="1512711"/>
            <a:ext cx="3456353" cy="4925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32" y="1512711"/>
            <a:ext cx="3546966" cy="49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50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925689"/>
            <a:ext cx="2190044" cy="733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5422" y="2623381"/>
            <a:ext cx="5176909" cy="2072797"/>
          </a:xfrm>
          <a:ln>
            <a:solidFill>
              <a:srgbClr val="FF0000"/>
            </a:solidFill>
          </a:ln>
        </p:spPr>
        <p:txBody>
          <a:bodyPr vert="horz" lIns="91440" tIns="45720" rIns="91440" bIns="45720" numCol="1" rtlCol="0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IN CASE OF   EMERGENCY   </a:t>
            </a:r>
            <a:r>
              <a:rPr lang="en-US" sz="2000" b="1" dirty="0"/>
              <a:t>Mobile App Is Android Base Application That Helps You To Send Real Time Location And SMS To Police, Rescue Fire Brigade And Home Through Click On A Single Button.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99" y="643234"/>
            <a:ext cx="3485920" cy="55998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1289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65921"/>
            <a:ext cx="3162300" cy="4828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3" y="1465921"/>
            <a:ext cx="3263900" cy="4828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488" y="184806"/>
            <a:ext cx="9527823" cy="1096308"/>
          </a:xfr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  Welcome To In Case Of Emergency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88" y="1465921"/>
            <a:ext cx="3405188" cy="482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551183-88EE-46E9-A74A-AACFD905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056" y="609600"/>
            <a:ext cx="5763332" cy="89182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 b="1" dirty="0"/>
              <a:t>     </a:t>
            </a:r>
            <a:r>
              <a:rPr lang="en-US" sz="2800" b="1" dirty="0"/>
              <a:t>Home</a:t>
            </a:r>
            <a:r>
              <a:rPr lang="en-US" sz="2400" b="1" dirty="0"/>
              <a:t>                               V</a:t>
            </a:r>
            <a:r>
              <a:rPr lang="en-US" sz="2800" b="1" dirty="0"/>
              <a:t>iew Location</a:t>
            </a:r>
            <a:endParaRPr lang="en-PK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43469" y="2949531"/>
            <a:ext cx="4008384" cy="2017580"/>
          </a:xfr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685800" indent="-457200">
              <a:buFont typeface="+mj-lt"/>
              <a:buAutoNum type="arabicPeriod"/>
            </a:pPr>
            <a:r>
              <a:rPr lang="en-US" dirty="0"/>
              <a:t>Real Time Location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/>
              <a:t> GPS 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/>
              <a:t>Street Address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/>
              <a:t>Life Saving Rules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055" y="1782981"/>
            <a:ext cx="2453563" cy="43618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171" y="1779204"/>
            <a:ext cx="2455688" cy="43656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9931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0" y="1128890"/>
            <a:ext cx="2965149" cy="44358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28891"/>
            <a:ext cx="2991259" cy="4448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95" y="1128889"/>
            <a:ext cx="3095625" cy="4435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033" y="1141590"/>
            <a:ext cx="3091455" cy="44222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54047" y="532884"/>
            <a:ext cx="2428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n w="0"/>
              </a:rPr>
              <a:t>Stop Emergency</a:t>
            </a:r>
            <a:endParaRPr lang="en-US" b="1" u="sng" cap="none" spc="0" dirty="0">
              <a:ln w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389" y="602179"/>
            <a:ext cx="1839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ln w="0"/>
                <a:cs typeface="Arial" panose="020B0604020202020204" pitchFamily="34" charset="0"/>
              </a:rPr>
              <a:t>Police Help </a:t>
            </a:r>
            <a:endParaRPr lang="en-US" u="sng" dirty="0"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60360" y="532884"/>
            <a:ext cx="1625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ln w="0"/>
              </a:rPr>
              <a:t>Rescue</a:t>
            </a:r>
            <a:r>
              <a:rPr lang="en-US" b="1" u="sng" dirty="0">
                <a:ln w="0"/>
                <a:solidFill>
                  <a:srgbClr val="FF0000"/>
                </a:solidFill>
              </a:rPr>
              <a:t> </a:t>
            </a:r>
            <a:r>
              <a:rPr lang="en-US" b="1" u="sng" dirty="0">
                <a:ln w="0"/>
              </a:rPr>
              <a:t>Help</a:t>
            </a:r>
            <a:r>
              <a:rPr lang="en-US" b="1" u="sng" dirty="0">
                <a:ln w="0"/>
                <a:solidFill>
                  <a:srgbClr val="FF0000"/>
                </a:solidFill>
              </a:rPr>
              <a:t> 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09417" y="520184"/>
            <a:ext cx="186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ln w="0"/>
              </a:rPr>
              <a:t>Fire Brigade Help </a:t>
            </a:r>
            <a:endParaRPr lang="en-US" b="1" u="sng" dirty="0"/>
          </a:p>
        </p:txBody>
      </p:sp>
      <p:sp>
        <p:nvSpPr>
          <p:cNvPr id="18" name="Rectangle 17"/>
          <p:cNvSpPr/>
          <p:nvPr/>
        </p:nvSpPr>
        <p:spPr>
          <a:xfrm>
            <a:off x="332626" y="5637510"/>
            <a:ext cx="2560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Location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SMS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Mobile Turn to Silent</a:t>
            </a:r>
            <a:endParaRPr lang="en-PK" b="1" dirty="0"/>
          </a:p>
        </p:txBody>
      </p:sp>
      <p:sp>
        <p:nvSpPr>
          <p:cNvPr id="20" name="Rectangle 19"/>
          <p:cNvSpPr/>
          <p:nvPr/>
        </p:nvSpPr>
        <p:spPr>
          <a:xfrm>
            <a:off x="3108789" y="5637510"/>
            <a:ext cx="37100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Location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SMS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Flashlight and Siren Turn 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92240" y="5637510"/>
            <a:ext cx="47065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Location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SMS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How to control fire</a:t>
            </a:r>
            <a:endParaRPr lang="en-PK" b="1" dirty="0"/>
          </a:p>
        </p:txBody>
      </p:sp>
      <p:sp>
        <p:nvSpPr>
          <p:cNvPr id="24" name="Rectangle 23"/>
          <p:cNvSpPr/>
          <p:nvPr/>
        </p:nvSpPr>
        <p:spPr>
          <a:xfrm>
            <a:off x="8982589" y="5434149"/>
            <a:ext cx="29307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How to  stop emergency if you don’t need help</a:t>
            </a:r>
            <a:endParaRPr lang="en-PK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4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57" y="1585615"/>
            <a:ext cx="3407917" cy="5145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4" y="1585614"/>
            <a:ext cx="3330687" cy="5145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75" y="1585615"/>
            <a:ext cx="3345562" cy="514525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FDD84B0-AFEB-4786-99D0-921869CC1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174755"/>
              </p:ext>
            </p:extLst>
          </p:nvPr>
        </p:nvGraphicFramePr>
        <p:xfrm>
          <a:off x="9008533" y="541866"/>
          <a:ext cx="2754489" cy="875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E468F7F-F3B9-4107-987A-4DF3E8FA6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273793"/>
              </p:ext>
            </p:extLst>
          </p:nvPr>
        </p:nvGraphicFramePr>
        <p:xfrm>
          <a:off x="722024" y="541867"/>
          <a:ext cx="3003309" cy="875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ABD4B0-240F-4D2A-8FB5-2ACE2BC23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984785"/>
              </p:ext>
            </p:extLst>
          </p:nvPr>
        </p:nvGraphicFramePr>
        <p:xfrm>
          <a:off x="5046133" y="541867"/>
          <a:ext cx="2912534" cy="875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906053617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51" y="470317"/>
            <a:ext cx="3502855" cy="49940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5" y="470318"/>
            <a:ext cx="3465206" cy="4994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28" y="470317"/>
            <a:ext cx="3582572" cy="49940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39483" y="5681147"/>
            <a:ext cx="2096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Add People In Your Circle</a:t>
            </a:r>
          </a:p>
        </p:txBody>
      </p:sp>
      <p:sp>
        <p:nvSpPr>
          <p:cNvPr id="7" name="Rectangle 6"/>
          <p:cNvSpPr/>
          <p:nvPr/>
        </p:nvSpPr>
        <p:spPr>
          <a:xfrm>
            <a:off x="5669279" y="5681147"/>
            <a:ext cx="198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Join Another Circle </a:t>
            </a:r>
          </a:p>
        </p:txBody>
      </p:sp>
      <p:sp>
        <p:nvSpPr>
          <p:cNvPr id="9" name="Rectangle 8"/>
          <p:cNvSpPr/>
          <p:nvPr/>
        </p:nvSpPr>
        <p:spPr>
          <a:xfrm>
            <a:off x="9298745" y="5681147"/>
            <a:ext cx="24618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View People In Your </a:t>
            </a:r>
          </a:p>
          <a:p>
            <a:pPr algn="ctr"/>
            <a:r>
              <a:rPr lang="en-US" b="1" u="sng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7273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03" y="604911"/>
            <a:ext cx="3916071" cy="5547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99" y="604911"/>
            <a:ext cx="4026438" cy="554769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A7CA46-9920-476B-88FA-ED4CB6947224}"/>
              </a:ext>
            </a:extLst>
          </p:cNvPr>
          <p:cNvGraphicFramePr/>
          <p:nvPr/>
        </p:nvGraphicFramePr>
        <p:xfrm>
          <a:off x="312566" y="1026942"/>
          <a:ext cx="1983787" cy="70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/>
          <p:cNvSpPr/>
          <p:nvPr/>
        </p:nvSpPr>
        <p:spPr>
          <a:xfrm>
            <a:off x="312566" y="2504049"/>
            <a:ext cx="1983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COVID-19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Road Crossing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Traffic Rules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Earthquake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Safety sign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Valid 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Fire Control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Common Mistakes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0" y="2504049"/>
            <a:ext cx="209608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Messages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WhatsApp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Twitter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Facebook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Instagram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Gmail</a:t>
            </a:r>
          </a:p>
          <a:p>
            <a:pPr algn="just"/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635FBBB-4124-4BE8-AE37-999701ED5479}"/>
              </a:ext>
            </a:extLst>
          </p:cNvPr>
          <p:cNvGraphicFramePr/>
          <p:nvPr/>
        </p:nvGraphicFramePr>
        <p:xfrm>
          <a:off x="6063174" y="869434"/>
          <a:ext cx="2081325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547654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6633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                        Admin Side                                                      Police Help Center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12" y="1418520"/>
            <a:ext cx="3634659" cy="51520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17" y="1418520"/>
            <a:ext cx="3630763" cy="51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5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199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Wingdings</vt:lpstr>
      <vt:lpstr>Office Theme</vt:lpstr>
      <vt:lpstr>Final Year Project</vt:lpstr>
      <vt:lpstr> ICE</vt:lpstr>
      <vt:lpstr>   Welcome To In Case Of Emergency</vt:lpstr>
      <vt:lpstr>     Home                               View Location</vt:lpstr>
      <vt:lpstr>PowerPoint Presentation</vt:lpstr>
      <vt:lpstr>PowerPoint Presentation</vt:lpstr>
      <vt:lpstr>PowerPoint Presentation</vt:lpstr>
      <vt:lpstr>PowerPoint Presentation</vt:lpstr>
      <vt:lpstr>                        Admin Side                                                      Police Help Center</vt:lpstr>
      <vt:lpstr>         Admin Side Fire Brigade Help                                     View Location On Map                                            Rescue Help</vt:lpstr>
      <vt:lpstr>                          Firebase  ICE Android App                                                                                  Authentication  </vt:lpstr>
      <vt:lpstr> Real Time Database and Storage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</dc:title>
  <dc:creator>Bint-E-Zahra</dc:creator>
  <cp:lastModifiedBy>ambreen zahra</cp:lastModifiedBy>
  <cp:revision>54</cp:revision>
  <dcterms:created xsi:type="dcterms:W3CDTF">2021-07-01T13:27:06Z</dcterms:created>
  <dcterms:modified xsi:type="dcterms:W3CDTF">2021-07-04T16:18:42Z</dcterms:modified>
</cp:coreProperties>
</file>